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050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3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503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9588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720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971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554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0799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275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335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878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373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743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826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955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471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828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C88A3-1CA4-499F-9981-9FC4AE7AF209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E5DBE-521E-428F-BBC4-406B11D21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2436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24000">
              <a:schemeClr val="accent5">
                <a:lumMod val="0"/>
                <a:lumOff val="100000"/>
              </a:schemeClr>
            </a:gs>
            <a:gs pos="79000">
              <a:schemeClr val="accent5">
                <a:lumMod val="10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136BD69-9E42-7500-FAC9-399247B68D07}"/>
              </a:ext>
            </a:extLst>
          </p:cNvPr>
          <p:cNvSpPr txBox="1"/>
          <p:nvPr/>
        </p:nvSpPr>
        <p:spPr>
          <a:xfrm>
            <a:off x="1464044" y="1935164"/>
            <a:ext cx="3942105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800" b="1" dirty="0">
                <a:cs typeface="Times New Roman" panose="02020603050405020304" pitchFamily="18" charset="0"/>
              </a:rPr>
              <a:t>2026</a:t>
            </a:r>
            <a:endParaRPr lang="ru-RU" sz="13800" b="1" dirty="0"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5C9092-6247-2C6B-26AB-B6C20BA7B4A2}"/>
              </a:ext>
            </a:extLst>
          </p:cNvPr>
          <p:cNvSpPr txBox="1"/>
          <p:nvPr/>
        </p:nvSpPr>
        <p:spPr>
          <a:xfrm>
            <a:off x="5110057" y="6339840"/>
            <a:ext cx="1971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www.aloqabank.uz</a:t>
            </a:r>
            <a:endParaRPr lang="ru-RU" dirty="0"/>
          </a:p>
        </p:txBody>
      </p:sp>
      <p:pic>
        <p:nvPicPr>
          <p:cNvPr id="1026" name="Picture 2" descr="Логотип компании AloqaBank NEW // АлокаБанк в формате PNG ...">
            <a:extLst>
              <a:ext uri="{FF2B5EF4-FFF2-40B4-BE49-F238E27FC236}">
                <a16:creationId xmlns:a16="http://schemas.microsoft.com/office/drawing/2014/main" id="{1C0B42C4-239A-C9EB-921D-7BFDF95CB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5777" y="-1235404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46EDAF6-F1A2-ED0A-5427-FAB95158011C}"/>
              </a:ext>
            </a:extLst>
          </p:cNvPr>
          <p:cNvSpPr txBox="1"/>
          <p:nvPr/>
        </p:nvSpPr>
        <p:spPr>
          <a:xfrm>
            <a:off x="5291463" y="1617417"/>
            <a:ext cx="662862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“</a:t>
            </a:r>
            <a:r>
              <a:rPr lang="en-US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Aloqa</a:t>
            </a:r>
            <a:r>
              <a:rPr lang="en-US" sz="4800" b="1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Bank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 Samarqand </a:t>
            </a:r>
            <a:r>
              <a:rPr lang="en-US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HKXKMda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2026-yil 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24</a:t>
            </a:r>
            <a:r>
              <a:rPr lang="en-US" sz="4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-Aprel 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Juma </a:t>
            </a:r>
            <a:r>
              <a:rPr lang="en-US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kungi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iqtisodiy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o‘quv</a:t>
            </a: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darsi</a:t>
            </a:r>
            <a:endParaRPr lang="ru-RU" sz="4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346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21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380BB3-4E92-3D10-0F7E-BD86474AC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CEF6F9E4-606B-B829-7B39-0765BCE0341F}"/>
              </a:ext>
            </a:extLst>
          </p:cNvPr>
          <p:cNvSpPr/>
          <p:nvPr/>
        </p:nvSpPr>
        <p:spPr>
          <a:xfrm>
            <a:off x="557784" y="740664"/>
            <a:ext cx="10348977" cy="234086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Mavzu: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O‘zbekiston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Respublikasi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Prezidentining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21.04.2025-yildagi PQ-147-sonli “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Davlat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organlari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tashkilotlarining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korrupsiyaga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qarshi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ichki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nazorat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bo’linmalari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mustaqilligini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ta’minlash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hamda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faoliyat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samaradorligini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oshirish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chora-tadbirlari</a:t>
            </a:r>
            <a:r>
              <a:rPr lang="en-US" sz="23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to’g’risidagi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qarori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ishchi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xodimlar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orasida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targ‘ib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korrupsiyaga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qarshi</a:t>
            </a:r>
            <a:r>
              <a:rPr lang="en-US" sz="2300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</a:t>
            </a:r>
            <a:r>
              <a:rPr lang="en-US" sz="23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23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nalishda</a:t>
            </a:r>
            <a:r>
              <a:rPr lang="en-US" sz="23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yurtimizda</a:t>
            </a:r>
            <a:r>
              <a:rPr lang="en-US" sz="23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amalga</a:t>
            </a:r>
            <a:r>
              <a:rPr lang="en-US" sz="23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oshirilayotgan</a:t>
            </a:r>
            <a:r>
              <a:rPr lang="en-US" sz="23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islohotlar</a:t>
            </a:r>
            <a:r>
              <a:rPr lang="en-US" sz="23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erishilgan</a:t>
            </a:r>
            <a:r>
              <a:rPr lang="en-US" sz="23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yutuqlar</a:t>
            </a:r>
            <a:r>
              <a:rPr lang="en-US" sz="23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3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muammolarni</a:t>
            </a:r>
            <a:r>
              <a:rPr lang="en-US" sz="23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o‘rganish</a:t>
            </a:r>
            <a:r>
              <a:rPr lang="en-US" sz="23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to‘g‘risida</a:t>
            </a:r>
            <a:endParaRPr lang="uz-Cyrl-UZ" sz="2300" noProof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2F9A64F-6D30-A554-0542-DD01B272A56E}"/>
              </a:ext>
            </a:extLst>
          </p:cNvPr>
          <p:cNvSpPr/>
          <p:nvPr/>
        </p:nvSpPr>
        <p:spPr>
          <a:xfrm>
            <a:off x="656337" y="3346705"/>
            <a:ext cx="4363656" cy="127101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b="1" noProof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Ma’ruzachi: AT Aloqabank HKXKM</a:t>
            </a:r>
            <a:r>
              <a:rPr lang="en-US" b="1" noProof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b="1" noProof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Samarqand </a:t>
            </a:r>
            <a:r>
              <a:rPr lang="uz-Cyrl-UZ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filial</a:t>
            </a:r>
            <a:r>
              <a:rPr lang="en-US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jinoiy</a:t>
            </a:r>
            <a:r>
              <a:rPr lang="en-US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noProof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faoliyat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olingan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daromadlarni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legallashtirishga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qarshi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kurashish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xizmati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bosh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menejeri</a:t>
            </a:r>
            <a:endParaRPr lang="en-US" b="1" noProof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EAE546E-7617-D455-5CB5-5BF298B84203}"/>
              </a:ext>
            </a:extLst>
          </p:cNvPr>
          <p:cNvSpPr/>
          <p:nvPr/>
        </p:nvSpPr>
        <p:spPr>
          <a:xfrm>
            <a:off x="6543105" y="3289910"/>
            <a:ext cx="4363656" cy="127101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b="1" noProof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Tinglovchilar soni – 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  <a:r>
              <a:rPr lang="uz-Cyrl-UZ" b="1" noProof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b="1" noProof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 </a:t>
            </a:r>
          </a:p>
        </p:txBody>
      </p:sp>
      <p:cxnSp>
        <p:nvCxnSpPr>
          <p:cNvPr id="14" name="Соединитель: изогнутый 13">
            <a:extLst>
              <a:ext uri="{FF2B5EF4-FFF2-40B4-BE49-F238E27FC236}">
                <a16:creationId xmlns:a16="http://schemas.microsoft.com/office/drawing/2014/main" id="{BDD3C4DE-83D4-92F2-6F43-52D36C62996C}"/>
              </a:ext>
            </a:extLst>
          </p:cNvPr>
          <p:cNvCxnSpPr>
            <a:cxnSpLocks/>
            <a:stCxn id="2" idx="2"/>
            <a:endCxn id="9" idx="0"/>
          </p:cNvCxnSpPr>
          <p:nvPr/>
        </p:nvCxnSpPr>
        <p:spPr>
          <a:xfrm rot="5400000">
            <a:off x="4152632" y="1767063"/>
            <a:ext cx="265175" cy="2894108"/>
          </a:xfrm>
          <a:prstGeom prst="curvedConnector3">
            <a:avLst>
              <a:gd name="adj1" fmla="val 50000"/>
            </a:avLst>
          </a:prstGeom>
          <a:ln>
            <a:solidFill>
              <a:schemeClr val="tx2">
                <a:lumMod val="20000"/>
                <a:lumOff val="80000"/>
              </a:schemeClr>
            </a:solidFill>
            <a:headEnd w="lg" len="lg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Соединитель: изогнутый 14">
            <a:extLst>
              <a:ext uri="{FF2B5EF4-FFF2-40B4-BE49-F238E27FC236}">
                <a16:creationId xmlns:a16="http://schemas.microsoft.com/office/drawing/2014/main" id="{20C29ADD-6945-A331-33AB-1F9AFD34C293}"/>
              </a:ext>
            </a:extLst>
          </p:cNvPr>
          <p:cNvCxnSpPr>
            <a:cxnSpLocks/>
            <a:stCxn id="2" idx="2"/>
            <a:endCxn id="10" idx="0"/>
          </p:cNvCxnSpPr>
          <p:nvPr/>
        </p:nvCxnSpPr>
        <p:spPr>
          <a:xfrm rot="16200000" flipH="1">
            <a:off x="7124413" y="1689390"/>
            <a:ext cx="208380" cy="2992660"/>
          </a:xfrm>
          <a:prstGeom prst="curvedConnector3">
            <a:avLst>
              <a:gd name="adj1" fmla="val 50000"/>
            </a:avLst>
          </a:prstGeom>
          <a:ln>
            <a:solidFill>
              <a:schemeClr val="tx2">
                <a:lumMod val="20000"/>
                <a:lumOff val="80000"/>
              </a:schemeClr>
            </a:solidFill>
            <a:headEnd w="lg" len="lg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Соединитель: изогнутый 18">
            <a:extLst>
              <a:ext uri="{FF2B5EF4-FFF2-40B4-BE49-F238E27FC236}">
                <a16:creationId xmlns:a16="http://schemas.microsoft.com/office/drawing/2014/main" id="{121A88BA-6646-23E0-64E0-2C2CBE9A2D74}"/>
              </a:ext>
            </a:extLst>
          </p:cNvPr>
          <p:cNvCxnSpPr>
            <a:cxnSpLocks/>
          </p:cNvCxnSpPr>
          <p:nvPr/>
        </p:nvCxnSpPr>
        <p:spPr>
          <a:xfrm rot="10800000" flipV="1">
            <a:off x="5266944" y="4674516"/>
            <a:ext cx="2916938" cy="574139"/>
          </a:xfrm>
          <a:prstGeom prst="curvedConnector3">
            <a:avLst>
              <a:gd name="adj1" fmla="val 50000"/>
            </a:avLst>
          </a:prstGeom>
          <a:ln>
            <a:solidFill>
              <a:schemeClr val="tx2">
                <a:lumMod val="20000"/>
                <a:lumOff val="80000"/>
              </a:schemeClr>
            </a:solidFill>
            <a:headEnd w="lg" len="lg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3" name="Picture 2" descr="Логотип компании AloqaBank NEW // АлокаБанк в формате PNG ...">
            <a:extLst>
              <a:ext uri="{FF2B5EF4-FFF2-40B4-BE49-F238E27FC236}">
                <a16:creationId xmlns:a16="http://schemas.microsoft.com/office/drawing/2014/main" id="{44F8E181-805F-9798-6B50-4F49969E6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5777" y="-1235404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39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58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84915F-2B3B-6808-7915-EB80F40F2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Логотип компании AloqaBank NEW // АлокаБанк в формате PNG ...">
            <a:extLst>
              <a:ext uri="{FF2B5EF4-FFF2-40B4-BE49-F238E27FC236}">
                <a16:creationId xmlns:a16="http://schemas.microsoft.com/office/drawing/2014/main" id="{6D1FA9AF-4593-A1FD-0379-22C6807DB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5777" y="-1235404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Стрелка: пятиугольник 13">
            <a:extLst>
              <a:ext uri="{FF2B5EF4-FFF2-40B4-BE49-F238E27FC236}">
                <a16:creationId xmlns:a16="http://schemas.microsoft.com/office/drawing/2014/main" id="{DC6754DC-F264-36DF-71CE-4F2C728F5EF2}"/>
              </a:ext>
            </a:extLst>
          </p:cNvPr>
          <p:cNvSpPr/>
          <p:nvPr/>
        </p:nvSpPr>
        <p:spPr>
          <a:xfrm>
            <a:off x="0" y="199696"/>
            <a:ext cx="7079850" cy="558800"/>
          </a:xfrm>
          <a:prstGeom prst="homePlate">
            <a:avLst/>
          </a:prstGeom>
          <a:solidFill>
            <a:schemeClr val="tx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Iqtisodiy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o‘quv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darsidan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foto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lavhalar</a:t>
            </a:r>
            <a:endParaRPr lang="ru-RU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072" y="1106424"/>
            <a:ext cx="8833104" cy="5266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031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C0BF2B-CC8B-F0A0-AEB9-DE48055FA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Логотип компании AloqaBank NEW // АлокаБанк в формате PNG ...">
            <a:extLst>
              <a:ext uri="{FF2B5EF4-FFF2-40B4-BE49-F238E27FC236}">
                <a16:creationId xmlns:a16="http://schemas.microsoft.com/office/drawing/2014/main" id="{08035880-8F2B-E1E5-F50C-2849C6DA7C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5777" y="-1235404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Стрелка: пятиугольник 13">
            <a:extLst>
              <a:ext uri="{FF2B5EF4-FFF2-40B4-BE49-F238E27FC236}">
                <a16:creationId xmlns:a16="http://schemas.microsoft.com/office/drawing/2014/main" id="{436F3883-335C-F10D-91DD-F87E8C84D354}"/>
              </a:ext>
            </a:extLst>
          </p:cNvPr>
          <p:cNvSpPr/>
          <p:nvPr/>
        </p:nvSpPr>
        <p:spPr>
          <a:xfrm>
            <a:off x="0" y="199696"/>
            <a:ext cx="7079850" cy="558800"/>
          </a:xfrm>
          <a:prstGeom prst="homePlate">
            <a:avLst/>
          </a:prstGeom>
          <a:solidFill>
            <a:schemeClr val="tx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Iqtisodiy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o‘quv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darsidan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foto</a:t>
            </a:r>
            <a:r>
              <a:rPr lang="en-US" sz="3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lavhalar</a:t>
            </a:r>
            <a:endParaRPr lang="ru-RU" sz="3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4813" y="1042416"/>
            <a:ext cx="8665464" cy="5559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8791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Контур</Template>
  <TotalTime>126</TotalTime>
  <Words>96</Words>
  <Application>Microsoft Office PowerPoint</Application>
  <PresentationFormat>Широкоэкранный</PresentationFormat>
  <Paragraphs>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Trebuchet MS</vt:lpstr>
      <vt:lpstr>Tw Cen MT</vt:lpstr>
      <vt:lpstr>Контур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Xujanova Zarifa Nurmamatovna</cp:lastModifiedBy>
  <cp:revision>10</cp:revision>
  <dcterms:created xsi:type="dcterms:W3CDTF">2026-02-25T17:29:50Z</dcterms:created>
  <dcterms:modified xsi:type="dcterms:W3CDTF">2026-04-30T11:46:33Z</dcterms:modified>
</cp:coreProperties>
</file>